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57" r:id="rId2"/>
    <p:sldId id="256" r:id="rId3"/>
    <p:sldId id="258" r:id="rId4"/>
    <p:sldId id="259" r:id="rId5"/>
    <p:sldId id="260" r:id="rId6"/>
    <p:sldId id="268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6A8F0A-804A-4DB1-A09E-FF3DF80ABEA3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326B00-44B6-4938-A06D-DD63B243DC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95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B55A8-FFE4-479A-A8FE-560BAA99E896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B112C-1460-46B4-A23E-3963F79AB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B55A8-FFE4-479A-A8FE-560BAA99E896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B112C-1460-46B4-A23E-3963F79AB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B55A8-FFE4-479A-A8FE-560BAA99E896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B112C-1460-46B4-A23E-3963F79AB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B55A8-FFE4-479A-A8FE-560BAA99E896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B112C-1460-46B4-A23E-3963F79AB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B55A8-FFE4-479A-A8FE-560BAA99E896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B112C-1460-46B4-A23E-3963F79AB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B55A8-FFE4-479A-A8FE-560BAA99E896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B112C-1460-46B4-A23E-3963F79AB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B55A8-FFE4-479A-A8FE-560BAA99E896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B112C-1460-46B4-A23E-3963F79AB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B55A8-FFE4-479A-A8FE-560BAA99E896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B112C-1460-46B4-A23E-3963F79AB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B55A8-FFE4-479A-A8FE-560BAA99E896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B112C-1460-46B4-A23E-3963F79AB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B55A8-FFE4-479A-A8FE-560BAA99E896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B112C-1460-46B4-A23E-3963F79AB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B55A8-FFE4-479A-A8FE-560BAA99E896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B112C-1460-46B4-A23E-3963F79AB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FB55A8-FFE4-479A-A8FE-560BAA99E896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B112C-1460-46B4-A23E-3963F79AB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http://www.mentalfloss.com/wp-content/uploads/2007/08/435_squaredea%3Bl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514600"/>
            <a:ext cx="7772400" cy="1470025"/>
          </a:xfrm>
        </p:spPr>
        <p:txBody>
          <a:bodyPr/>
          <a:lstStyle/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The Progressive Era</a:t>
            </a:r>
            <a:br>
              <a:rPr lang="en-US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</a:b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part 2</a:t>
            </a:r>
            <a:endParaRPr lang="en-US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4419600"/>
            <a:ext cx="6400800" cy="17526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Describe the influence of women and minorities on the reforms of the Progressive Era/Describe the goals of leaders and groups in bringing about social, economic, and political change for African Americans/Describe the problems faced by African Americans during the Progressive Era.</a:t>
            </a:r>
            <a:endParaRPr lang="en-US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memory.loc.gov/pnp/ppmsc/00200/00209r.jpg"/>
          <p:cNvPicPr>
            <a:picLocks noChangeAspect="1" noChangeArrowheads="1"/>
          </p:cNvPicPr>
          <p:nvPr/>
        </p:nvPicPr>
        <p:blipFill>
          <a:blip r:embed="rId2" cstate="print">
            <a:lum bright="5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upcat" pitchFamily="2" charset="0"/>
              </a:rPr>
              <a:t>Plessy vs. Ferguson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upca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Comic Sans MS" pitchFamily="66" charset="0"/>
              </a:rPr>
              <a:t>In 1892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Homer Plessy</a:t>
            </a:r>
            <a:r>
              <a:rPr lang="en-US" dirty="0" smtClean="0">
                <a:latin typeface="Comic Sans MS" pitchFamily="66" charset="0"/>
              </a:rPr>
              <a:t>, an African American, sued a railroad company arguing that segregated seating violated his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14</a:t>
            </a:r>
            <a:r>
              <a:rPr lang="en-US" baseline="30000" dirty="0" smtClean="0">
                <a:solidFill>
                  <a:srgbClr val="FF0000"/>
                </a:solidFill>
                <a:latin typeface="Comic Sans MS" pitchFamily="66" charset="0"/>
              </a:rPr>
              <a:t>th</a:t>
            </a:r>
            <a:r>
              <a:rPr lang="en-US" dirty="0" smtClean="0">
                <a:latin typeface="Comic Sans MS" pitchFamily="66" charset="0"/>
              </a:rPr>
              <a:t> amendment right to “equal protection of the laws”</a:t>
            </a:r>
          </a:p>
          <a:p>
            <a:r>
              <a:rPr lang="en-US" dirty="0" smtClean="0">
                <a:latin typeface="Comic Sans MS" pitchFamily="66" charset="0"/>
              </a:rPr>
              <a:t>1896, supreme court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ruled against </a:t>
            </a:r>
            <a:r>
              <a:rPr lang="en-US" dirty="0" err="1" smtClean="0">
                <a:latin typeface="Comic Sans MS" pitchFamily="66" charset="0"/>
              </a:rPr>
              <a:t>Plessy</a:t>
            </a:r>
            <a:r>
              <a:rPr lang="en-US" dirty="0" smtClean="0">
                <a:latin typeface="Comic Sans MS" pitchFamily="66" charset="0"/>
              </a:rPr>
              <a:t>.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Stated that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“separate but equal” </a:t>
            </a:r>
            <a:r>
              <a:rPr lang="en-US" dirty="0" smtClean="0">
                <a:latin typeface="Comic Sans MS" pitchFamily="66" charset="0"/>
              </a:rPr>
              <a:t>facilities did not violate the 14</a:t>
            </a:r>
            <a:r>
              <a:rPr lang="en-US" baseline="30000" dirty="0" smtClean="0">
                <a:latin typeface="Comic Sans MS" pitchFamily="66" charset="0"/>
              </a:rPr>
              <a:t>th</a:t>
            </a:r>
            <a:r>
              <a:rPr lang="en-US" dirty="0" smtClean="0">
                <a:latin typeface="Comic Sans MS" pitchFamily="66" charset="0"/>
              </a:rPr>
              <a:t> amendment.</a:t>
            </a:r>
          </a:p>
          <a:p>
            <a:pPr lvl="1">
              <a:buNone/>
            </a:pPr>
            <a:endParaRPr lang="en-US" dirty="0" smtClean="0">
              <a:latin typeface="Comic Sans MS" pitchFamily="66" charset="0"/>
            </a:endParaRPr>
          </a:p>
          <a:p>
            <a:pPr lvl="1">
              <a:buNone/>
            </a:pPr>
            <a:r>
              <a:rPr lang="en-US" sz="1500" dirty="0" smtClean="0">
                <a:latin typeface="Comic Sans MS" pitchFamily="66" charset="0"/>
              </a:rPr>
              <a:t>*in the south separate facilities were not always equal. White controlled governments and companies allowed the facilities for African Americans to decay*</a:t>
            </a:r>
            <a:endParaRPr lang="en-US" sz="15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://centerformoralliberalism.files.wordpress.com/2009/09/booker-t-washington.jpg"/>
          <p:cNvPicPr>
            <a:picLocks noChangeAspect="1" noChangeArrowheads="1"/>
          </p:cNvPicPr>
          <p:nvPr/>
        </p:nvPicPr>
        <p:blipFill>
          <a:blip r:embed="rId2" cstate="print">
            <a:lum bright="50000" contrast="-52000"/>
          </a:blip>
          <a:srcRect/>
          <a:stretch>
            <a:fillRect/>
          </a:stretch>
        </p:blipFill>
        <p:spPr bwMode="auto">
          <a:xfrm>
            <a:off x="4191000" y="0"/>
            <a:ext cx="4953000" cy="6858000"/>
          </a:xfrm>
          <a:prstGeom prst="rect">
            <a:avLst/>
          </a:prstGeom>
          <a:noFill/>
        </p:spPr>
      </p:pic>
      <p:pic>
        <p:nvPicPr>
          <p:cNvPr id="22530" name="Picture 2" descr="http://paxarcana.files.wordpress.com/2007/11/dubois.jpg"/>
          <p:cNvPicPr>
            <a:picLocks noChangeAspect="1" noChangeArrowheads="1"/>
          </p:cNvPicPr>
          <p:nvPr/>
        </p:nvPicPr>
        <p:blipFill>
          <a:blip r:embed="rId3" cstate="print">
            <a:lum bright="59000" contrast="-56000"/>
          </a:blip>
          <a:srcRect/>
          <a:stretch>
            <a:fillRect/>
          </a:stretch>
        </p:blipFill>
        <p:spPr bwMode="auto">
          <a:xfrm>
            <a:off x="0" y="0"/>
            <a:ext cx="42672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upcat" pitchFamily="2" charset="0"/>
              </a:rPr>
              <a:t>Individuals that called for change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upca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Comic Sans MS" pitchFamily="66" charset="0"/>
              </a:rPr>
              <a:t>Booker T. Washington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Believed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equality </a:t>
            </a:r>
            <a:r>
              <a:rPr lang="en-US" dirty="0" smtClean="0">
                <a:latin typeface="Comic Sans MS" pitchFamily="66" charset="0"/>
              </a:rPr>
              <a:t>could be achieved through vocational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education.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Accepted social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separation.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Founded the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Tuskegee Institute </a:t>
            </a:r>
            <a:r>
              <a:rPr lang="en-US" dirty="0" smtClean="0">
                <a:latin typeface="Comic Sans MS" pitchFamily="66" charset="0"/>
              </a:rPr>
              <a:t>in Alabama to help African Americans learn trades and gain economic strength.</a:t>
            </a:r>
          </a:p>
          <a:p>
            <a:r>
              <a:rPr lang="en-US" dirty="0" smtClean="0">
                <a:latin typeface="Comic Sans MS" pitchFamily="66" charset="0"/>
              </a:rPr>
              <a:t>W.E.B Dubois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Believed in full political, civil, and social rights for African Americans.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Encouraged African Americans to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reject segregation.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In 1909, founded the National Association for the Advancement of Colored People (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NAACP</a:t>
            </a:r>
            <a:r>
              <a:rPr lang="en-US" dirty="0" smtClean="0">
                <a:latin typeface="Comic Sans MS" pitchFamily="66" charset="0"/>
              </a:rPr>
              <a:t>).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upcat" pitchFamily="2" charset="0"/>
              </a:rPr>
              <a:t>The influence of women on the reforms of the Progressive Era</a:t>
            </a:r>
            <a:endParaRPr lang="en-US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upcat" pitchFamily="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Settlement Houses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Jane Addams</a:t>
            </a:r>
          </a:p>
          <a:p>
            <a:pPr lvl="1"/>
            <a:endParaRPr lang="en-US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Temperance Movement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Carrie Nation</a:t>
            </a:r>
          </a:p>
          <a:p>
            <a:pPr lvl="1"/>
            <a:endParaRPr lang="en-US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Women’s Suffrage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Susan B. Anthony</a:t>
            </a:r>
          </a:p>
          <a:p>
            <a:pPr lvl="1"/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Elizabeth Cady Stanton</a:t>
            </a:r>
          </a:p>
          <a:p>
            <a:endParaRPr lang="en-US" dirty="0" smtClean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american-architecture.info/USA/CHICAGO/CHIC-LS/041-hull1a.gif"/>
          <p:cNvPicPr>
            <a:picLocks noChangeAspect="1" noChangeArrowheads="1"/>
          </p:cNvPicPr>
          <p:nvPr/>
        </p:nvPicPr>
        <p:blipFill>
          <a:blip r:embed="rId2" cstate="print">
            <a:lum bright="46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upcat" pitchFamily="2" charset="0"/>
              </a:rPr>
              <a:t>Settlement houses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upca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omic Sans MS" pitchFamily="66" charset="0"/>
              </a:rPr>
              <a:t>Community centers providing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assistance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to residents </a:t>
            </a:r>
            <a:r>
              <a:rPr lang="en-US" dirty="0" smtClean="0">
                <a:latin typeface="Comic Sans MS" pitchFamily="66" charset="0"/>
              </a:rPr>
              <a:t>in a slum neighborhood.</a:t>
            </a:r>
          </a:p>
          <a:p>
            <a:r>
              <a:rPr lang="en-US" dirty="0" smtClean="0">
                <a:latin typeface="Comic Sans MS" pitchFamily="66" charset="0"/>
              </a:rPr>
              <a:t>Jane Addams &amp; Ellen Starr created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the Hull House </a:t>
            </a:r>
            <a:r>
              <a:rPr lang="en-US" dirty="0" smtClean="0">
                <a:latin typeface="Comic Sans MS" pitchFamily="66" charset="0"/>
              </a:rPr>
              <a:t>in Chicago.</a:t>
            </a:r>
          </a:p>
          <a:p>
            <a:r>
              <a:rPr lang="en-US" dirty="0" smtClean="0">
                <a:latin typeface="Comic Sans MS" pitchFamily="66" charset="0"/>
              </a:rPr>
              <a:t>Hull House served as an information bureau for new immigrants.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Helped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unemployed find jobs.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Pressured politicians for improved city services for the neighborhood. 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3.bp.blogspot.com/_473nrD5vEv8/SM4_WJX-DpI/AAAAAAAAAxI/WKM4I0Fubv4/s400/temperance-movement.jpg"/>
          <p:cNvPicPr>
            <a:picLocks noChangeAspect="1" noChangeArrowheads="1"/>
          </p:cNvPicPr>
          <p:nvPr/>
        </p:nvPicPr>
        <p:blipFill>
          <a:blip r:embed="rId2" cstate="print">
            <a:lum bright="37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upcat" pitchFamily="2" charset="0"/>
              </a:rPr>
              <a:t>Temperance Movement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upca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Campaign for prohibition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Prohibition: the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banning</a:t>
            </a:r>
            <a:r>
              <a:rPr lang="en-US" dirty="0" smtClean="0">
                <a:latin typeface="Comic Sans MS" pitchFamily="66" charset="0"/>
              </a:rPr>
              <a:t> of the manufacture, sale, and possession of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alcoholic beverages.</a:t>
            </a:r>
          </a:p>
          <a:p>
            <a:r>
              <a:rPr lang="en-US" dirty="0" smtClean="0">
                <a:latin typeface="Comic Sans MS" pitchFamily="66" charset="0"/>
              </a:rPr>
              <a:t>Carrie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Nation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Opposition to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alcohol.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Helped bring about the passage of the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18</a:t>
            </a:r>
            <a:r>
              <a:rPr lang="en-US" baseline="30000" dirty="0" smtClean="0">
                <a:solidFill>
                  <a:srgbClr val="FF0000"/>
                </a:solidFill>
                <a:latin typeface="Comic Sans MS" pitchFamily="66" charset="0"/>
              </a:rPr>
              <a:t>th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 amendment </a:t>
            </a:r>
            <a:r>
              <a:rPr lang="en-US" dirty="0" smtClean="0">
                <a:latin typeface="Comic Sans MS" pitchFamily="66" charset="0"/>
              </a:rPr>
              <a:t>in 1919.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americancivilwar.com/women/Womens_Suffrage/national_womens_party/womens_suffrage_envoys.jpg"/>
          <p:cNvPicPr>
            <a:picLocks noChangeAspect="1" noChangeArrowheads="1"/>
          </p:cNvPicPr>
          <p:nvPr/>
        </p:nvPicPr>
        <p:blipFill>
          <a:blip r:embed="rId2" cstate="print">
            <a:lum bright="39000" contrast="-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upcat" pitchFamily="2" charset="0"/>
              </a:rPr>
              <a:t>Women’s Suffrage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upca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229600" cy="5257800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latin typeface="Comic Sans MS" pitchFamily="66" charset="0"/>
              </a:rPr>
              <a:t>S</a:t>
            </a:r>
            <a:r>
              <a:rPr lang="en-US" dirty="0" smtClean="0">
                <a:latin typeface="Comic Sans MS" pitchFamily="66" charset="0"/>
              </a:rPr>
              <a:t>uffrage: the right to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vote.</a:t>
            </a:r>
          </a:p>
          <a:p>
            <a:r>
              <a:rPr lang="en-US" dirty="0" smtClean="0">
                <a:latin typeface="Comic Sans MS" pitchFamily="66" charset="0"/>
              </a:rPr>
              <a:t>Elizabeth Cady Stanton, Susan B. Anthony &amp; Carrie Chapman Catt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National American Woman Suffrage Association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(NAWSA)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By 1917, U.S. entry into WWI helped in passing the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19</a:t>
            </a:r>
            <a:r>
              <a:rPr lang="en-US" baseline="30000" dirty="0" smtClean="0">
                <a:solidFill>
                  <a:srgbClr val="FF0000"/>
                </a:solidFill>
                <a:latin typeface="Comic Sans MS" pitchFamily="66" charset="0"/>
              </a:rPr>
              <a:t>th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 amendment </a:t>
            </a:r>
            <a:r>
              <a:rPr lang="en-US" dirty="0" smtClean="0">
                <a:latin typeface="Comic Sans MS" pitchFamily="66" charset="0"/>
              </a:rPr>
              <a:t>because women were supporting the war efforts by selling war bonds and organizing benefits.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President Wilson urged the Senate to pass the suffrage amendment stating the passage was “vital to the winning of the war” </a:t>
            </a:r>
          </a:p>
          <a:p>
            <a:r>
              <a:rPr lang="en-US" dirty="0" smtClean="0">
                <a:latin typeface="Comic Sans MS" pitchFamily="66" charset="0"/>
              </a:rPr>
              <a:t>19</a:t>
            </a:r>
            <a:r>
              <a:rPr lang="en-US" baseline="30000" dirty="0" smtClean="0">
                <a:latin typeface="Comic Sans MS" pitchFamily="66" charset="0"/>
              </a:rPr>
              <a:t>th</a:t>
            </a:r>
            <a:r>
              <a:rPr lang="en-US" dirty="0" smtClean="0">
                <a:latin typeface="Comic Sans MS" pitchFamily="66" charset="0"/>
              </a:rPr>
              <a:t> amendment passed in 1919 and ratified by the states in 1920;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women had equal rights to vote.</a:t>
            </a:r>
          </a:p>
          <a:p>
            <a:pPr lvl="1"/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latin typeface="Pupcat" pitchFamily="2" charset="0"/>
              </a:rPr>
              <a:t>African Americans</a:t>
            </a:r>
            <a:endParaRPr lang="en-US" b="1" dirty="0">
              <a:latin typeface="Pupca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upcat" pitchFamily="2" charset="0"/>
              </a:rPr>
              <a:t>Problems faced by African Americans 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upca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Comic Sans MS" pitchFamily="66" charset="0"/>
              </a:rPr>
              <a:t>Unequal opportunities in housing, work, education and government.</a:t>
            </a:r>
          </a:p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Plessy v Ferguson</a:t>
            </a:r>
          </a:p>
          <a:p>
            <a:r>
              <a:rPr lang="en-US" dirty="0" smtClean="0">
                <a:latin typeface="Comic Sans MS" pitchFamily="66" charset="0"/>
              </a:rPr>
              <a:t>Poll tax</a:t>
            </a:r>
          </a:p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“Jim Crow” </a:t>
            </a:r>
            <a:r>
              <a:rPr lang="en-US" dirty="0" smtClean="0">
                <a:latin typeface="Comic Sans MS" pitchFamily="66" charset="0"/>
              </a:rPr>
              <a:t>laws</a:t>
            </a:r>
          </a:p>
          <a:p>
            <a:r>
              <a:rPr lang="en-US" dirty="0" smtClean="0">
                <a:latin typeface="Comic Sans MS" pitchFamily="66" charset="0"/>
              </a:rPr>
              <a:t>Literacy tests</a:t>
            </a:r>
          </a:p>
          <a:p>
            <a:r>
              <a:rPr lang="en-US" dirty="0" smtClean="0">
                <a:latin typeface="Comic Sans MS" pitchFamily="66" charset="0"/>
              </a:rPr>
              <a:t>Racial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segregation</a:t>
            </a:r>
          </a:p>
          <a:p>
            <a:r>
              <a:rPr lang="en-US" dirty="0" smtClean="0">
                <a:latin typeface="Comic Sans MS" pitchFamily="66" charset="0"/>
              </a:rPr>
              <a:t>Discrimination</a:t>
            </a:r>
          </a:p>
          <a:p>
            <a:r>
              <a:rPr lang="en-US" dirty="0" smtClean="0">
                <a:latin typeface="Comic Sans MS" pitchFamily="66" charset="0"/>
              </a:rPr>
              <a:t>Limits on the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right to vote.</a:t>
            </a:r>
          </a:p>
          <a:p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southcarolina1670.files.wordpress.com/2009/02/thejimcrowlaws-front.jpg"/>
          <p:cNvPicPr>
            <a:picLocks noChangeAspect="1" noChangeArrowheads="1"/>
          </p:cNvPicPr>
          <p:nvPr/>
        </p:nvPicPr>
        <p:blipFill>
          <a:blip r:embed="rId2" cstate="print">
            <a:lum bright="49000" contrast="-39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upcat" pitchFamily="2" charset="0"/>
              </a:rPr>
              <a:t>Racial Segregation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upca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Based upon race.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Directed primarily against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African Americans </a:t>
            </a:r>
            <a:r>
              <a:rPr lang="en-US" dirty="0" smtClean="0">
                <a:latin typeface="Comic Sans MS" pitchFamily="66" charset="0"/>
              </a:rPr>
              <a:t>but other groups also were kept segregated.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“Jim Crow” laws were passed to discriminate against African Americans.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videoindex.pbs.org/resources/eyes/images/ph4.jpg"/>
          <p:cNvPicPr>
            <a:picLocks noChangeAspect="1" noChangeArrowheads="1"/>
          </p:cNvPicPr>
          <p:nvPr/>
        </p:nvPicPr>
        <p:blipFill>
          <a:blip r:embed="rId2" cstate="print">
            <a:lum bright="52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upcat" pitchFamily="2" charset="0"/>
              </a:rPr>
              <a:t>Jim Crow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upca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Made discrimination practices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legal</a:t>
            </a:r>
            <a:r>
              <a:rPr lang="en-US" dirty="0" smtClean="0">
                <a:latin typeface="Comic Sans MS" pitchFamily="66" charset="0"/>
              </a:rPr>
              <a:t> in many communities and states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Were characterized by unequal opportunities in housing, education, government. 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722</TotalTime>
  <Words>521</Words>
  <Application>Microsoft Office PowerPoint</Application>
  <PresentationFormat>On-screen Show (4:3)</PresentationFormat>
  <Paragraphs>66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The Progressive Era part 2</vt:lpstr>
      <vt:lpstr>The influence of women on the reforms of the Progressive Era</vt:lpstr>
      <vt:lpstr>Settlement houses</vt:lpstr>
      <vt:lpstr>Temperance Movement</vt:lpstr>
      <vt:lpstr>Women’s Suffrage</vt:lpstr>
      <vt:lpstr>African Americans</vt:lpstr>
      <vt:lpstr>Problems faced by African Americans </vt:lpstr>
      <vt:lpstr>Racial Segregation</vt:lpstr>
      <vt:lpstr>Jim Crow</vt:lpstr>
      <vt:lpstr>Plessy vs. Ferguson</vt:lpstr>
      <vt:lpstr>Individuals that called for change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Progressive Era part 2</dc:title>
  <dc:creator>Owner</dc:creator>
  <cp:lastModifiedBy>Vickie J. Dean</cp:lastModifiedBy>
  <cp:revision>53</cp:revision>
  <cp:lastPrinted>2013-12-02T12:26:35Z</cp:lastPrinted>
  <dcterms:created xsi:type="dcterms:W3CDTF">2009-11-17T22:39:21Z</dcterms:created>
  <dcterms:modified xsi:type="dcterms:W3CDTF">2013-12-02T13:03:16Z</dcterms:modified>
</cp:coreProperties>
</file>